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353"/>
    <a:srgbClr val="FFBEFF"/>
    <a:srgbClr val="D8B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585" autoAdjust="0"/>
  </p:normalViewPr>
  <p:slideViewPr>
    <p:cSldViewPr snapToGrid="0">
      <p:cViewPr varScale="1">
        <p:scale>
          <a:sx n="62" d="100"/>
          <a:sy n="62" d="100"/>
        </p:scale>
        <p:origin x="-228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>
        <a:solidFill>
          <a:srgbClr val="D8BE98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容器の選択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>
        <a:solidFill>
          <a:srgbClr val="FFBEFF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タピオカの選択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>
        <a:solidFill>
          <a:srgbClr val="535353"/>
        </a:solidFill>
      </dgm:spPr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81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881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506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9321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0072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00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1368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8464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326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448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828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7290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kumimoji="1"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kumimoji="1"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WMF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0888">
        <p:circle/>
        <p:sndAc>
          <p:stSnd>
            <p:snd r:embed="rId2" name="applause.wav"/>
          </p:stSnd>
        </p:sndAc>
      </p:transition>
    </mc:Choice>
    <mc:Fallback xmlns="">
      <p:transition spd="slow" advTm="10888">
        <p:circl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05"/>
    </mc:Choice>
    <mc:Fallback xmlns="">
      <p:transition spd="slow" advTm="1540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2145196602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76"/>
    </mc:Choice>
    <mc:Fallback xmlns="">
      <p:transition spd="slow" advTm="175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833678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集客率ＵＰ戦略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673256"/>
              </p:ext>
            </p:extLst>
          </p:nvPr>
        </p:nvGraphicFramePr>
        <p:xfrm>
          <a:off x="628650" y="1397000"/>
          <a:ext cx="7886700" cy="4063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98"/>
                <a:gridCol w="5726402"/>
              </a:tblGrid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b="0" dirty="0" smtClean="0">
                          <a:solidFill>
                            <a:schemeClr val="tx1"/>
                          </a:solidFill>
                        </a:rPr>
                        <a:t>癒し感</a:t>
                      </a:r>
                      <a:endParaRPr kumimoji="1" lang="ja-JP" altLang="en-US" sz="3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オープンカフェで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癒しの空間づくり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お得感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まとめ買いで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割引チケット配布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634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満足感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十人十色の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オリジナルな味覚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5" t="30765" r="1150" b="19767"/>
          <a:stretch>
            <a:fillRect/>
          </a:stretch>
        </p:blipFill>
        <p:spPr>
          <a:xfrm>
            <a:off x="5179072" y="173340"/>
            <a:ext cx="3792650" cy="2849259"/>
          </a:xfrm>
          <a:custGeom>
            <a:avLst/>
            <a:gdLst>
              <a:gd name="connsiteX0" fmla="*/ 1070208 w 4515785"/>
              <a:gd name="connsiteY0" fmla="*/ 112 h 3392520"/>
              <a:gd name="connsiteX1" fmla="*/ 2257893 w 4515785"/>
              <a:gd name="connsiteY1" fmla="*/ 816215 h 3392520"/>
              <a:gd name="connsiteX2" fmla="*/ 2257893 w 4515785"/>
              <a:gd name="connsiteY2" fmla="*/ 3392520 h 3392520"/>
              <a:gd name="connsiteX3" fmla="*/ 1070208 w 4515785"/>
              <a:gd name="connsiteY3" fmla="*/ 112 h 339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5785" h="3392520">
                <a:moveTo>
                  <a:pt x="1070208" y="112"/>
                </a:moveTo>
                <a:cubicBezTo>
                  <a:pt x="1518280" y="6088"/>
                  <a:pt x="1995212" y="252648"/>
                  <a:pt x="2257893" y="816215"/>
                </a:cubicBezTo>
                <a:cubicBezTo>
                  <a:pt x="3191872" y="-1187579"/>
                  <a:pt x="6834391" y="816215"/>
                  <a:pt x="2257893" y="3392520"/>
                </a:cubicBezTo>
                <a:cubicBezTo>
                  <a:pt x="-1031465" y="1540801"/>
                  <a:pt x="-74866" y="-15158"/>
                  <a:pt x="1070208" y="112"/>
                </a:cubicBezTo>
                <a:close/>
              </a:path>
            </a:pathLst>
          </a:cu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670607"/>
            <a:ext cx="1676037" cy="1384115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6108700" y="3644535"/>
            <a:ext cx="1587500" cy="2502265"/>
            <a:chOff x="5391742" y="96317"/>
            <a:chExt cx="3289565" cy="6043227"/>
          </a:xfrm>
        </p:grpSpPr>
        <p:sp>
          <p:nvSpPr>
            <p:cNvPr id="36" name="台形 35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7" name="円柱 3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パイ 37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柱 38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49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61"/>
    </mc:Choice>
    <mc:Fallback xmlns="">
      <p:transition spd="slow" advTm="169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バブルティーカフェ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016000" y="1519534"/>
            <a:ext cx="7150100" cy="18713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dirty="0" err="1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Shu</a:t>
            </a:r>
            <a:r>
              <a:rPr lang="en-US" altLang="ja-JP" sz="5400" dirty="0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-wa-wa</a:t>
            </a:r>
            <a:endParaRPr lang="ja-JP" altLang="en-US" sz="5400" b="0" cap="none" spc="0" dirty="0">
              <a:ln w="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oper Black" panose="0208090404030B0204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48446" y="4037308"/>
            <a:ext cx="3885208" cy="20120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Cooper Black" panose="0208090404030B020404" pitchFamily="18" charset="0"/>
              </a:rPr>
              <a:t>No.1</a:t>
            </a:r>
            <a:endParaRPr lang="ja-JP" altLang="en-US" sz="54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Cooper Black" panose="0208090404030B0204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37116" y="3320769"/>
            <a:ext cx="5469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めざせ！出店ランキング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25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04"/>
    </mc:Choice>
    <mc:Fallback xmlns="">
      <p:transition spd="slow" advTm="1520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5|1.2|1.3|1.3|1.3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6.7|1.6|2.4|2|1.5|1.5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基礎">
  <a:themeElements>
    <a:clrScheme name="青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基礎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1459</TotalTime>
  <Words>100</Words>
  <PresentationFormat>画面に合わせる (4:3)</PresentationFormat>
  <Paragraphs>38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ＭＳ Ｐゴシック</vt:lpstr>
      <vt:lpstr>ＭＳ ゴシック</vt:lpstr>
      <vt:lpstr>ＭＳ 明朝</vt:lpstr>
      <vt:lpstr>Arial</vt:lpstr>
      <vt:lpstr>Calibri</vt:lpstr>
      <vt:lpstr>Calibri Light</vt:lpstr>
      <vt:lpstr>Cooper Black</vt:lpstr>
      <vt:lpstr>Corbel</vt:lpstr>
      <vt:lpstr>Office テーマ</vt:lpstr>
      <vt:lpstr>基礎</vt:lpstr>
      <vt:lpstr>バブルティーカフェの提案</vt:lpstr>
      <vt:lpstr>バブルティーとは</vt:lpstr>
      <vt:lpstr>出店理由</vt:lpstr>
      <vt:lpstr>注文の手順</vt:lpstr>
      <vt:lpstr>集客率ＵＰ戦略</vt:lpstr>
      <vt:lpstr>バブルティーカフェ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2014-11-06T06:15:39Z</dcterms:modified>
</cp:coreProperties>
</file>